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333333"/>
    <a:srgbClr val="663300"/>
    <a:srgbClr val="FFFF00"/>
    <a:srgbClr val="760000"/>
    <a:srgbClr val="666633"/>
    <a:srgbClr val="FF9900"/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24" autoAdjust="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3D85B-887A-425B-AF99-38E7674253CC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B050F-DF71-4DB2-8AA7-634AA26253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ядя ван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34" y="500042"/>
            <a:ext cx="4071966" cy="5997603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chemeClr val="bg1">
                <a:lumMod val="85000"/>
              </a:schemeClr>
            </a:contourClr>
          </a:sp3d>
        </p:spPr>
      </p:pic>
      <p:pic>
        <p:nvPicPr>
          <p:cNvPr id="6146" name="Picture 2" descr="C:\Users\User\Desktop\классика на киноленте\0004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714356"/>
            <a:ext cx="3500462" cy="478634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5429264"/>
            <a:ext cx="44291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bg1">
                    <a:lumMod val="95000"/>
                  </a:schemeClr>
                </a:solidFill>
                <a:latin typeface="Batang" pitchFamily="18" charset="-127"/>
                <a:ea typeface="Batang" pitchFamily="18" charset="-127"/>
              </a:rPr>
              <a:t>Афиша первого спектакля в Московском Художественном театре. 1899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2" y="0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А. П. Чехов</a:t>
            </a:r>
            <a:endParaRPr lang="ru-RU" sz="36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1763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мотивам повести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А. П. Чехова «Драма на охоте»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ой ласковый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6372" y="571480"/>
            <a:ext cx="4048154" cy="6000792"/>
          </a:xfrm>
        </p:spPr>
      </p:pic>
      <p:pic>
        <p:nvPicPr>
          <p:cNvPr id="7171" name="Picture 3" descr="C:\Users\User\Desktop\классика на киноленте\drama-na-ohote-5c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357298"/>
            <a:ext cx="3214709" cy="50840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rgbClr val="76000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0"/>
            <a:ext cx="4471990" cy="92871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 повести А.П. Чехова </a:t>
            </a:r>
            <a:b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«Дуэль»</a:t>
            </a:r>
            <a:endParaRPr lang="ru-RU" sz="2400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8" name="Рисунок 7" descr="плохой хороший челове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928670"/>
            <a:ext cx="3786214" cy="572817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1026" name="Picture 2" descr="C:\Users\User\Desktop\классика на киноленте\cover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66"/>
            <a:ext cx="3611025" cy="56740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aseline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произведений </a:t>
            </a:r>
            <a:br>
              <a:rPr lang="ru-RU" sz="4800" baseline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aseline="8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А. П. Чехова</a:t>
            </a:r>
            <a:endParaRPr lang="ru-RU" sz="4800" baseline="8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неоконченная пьеса для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628" y="1285860"/>
            <a:ext cx="3553846" cy="5353502"/>
          </a:xfrm>
        </p:spPr>
      </p:pic>
      <p:pic>
        <p:nvPicPr>
          <p:cNvPr id="6" name="Рисунок 5" descr="невероятное пар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357298"/>
            <a:ext cx="3500462" cy="5284715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ни турбиных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57818" y="1357298"/>
            <a:ext cx="3500462" cy="5252584"/>
          </a:xfrm>
        </p:spPr>
      </p:pic>
      <p:pic>
        <p:nvPicPr>
          <p:cNvPr id="5" name="Рисунок 4" descr="роковые яйц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1357298"/>
            <a:ext cx="3429024" cy="52013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0364" y="285728"/>
            <a:ext cx="4096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Булгаков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г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728" y="1662702"/>
            <a:ext cx="3114941" cy="5195298"/>
          </a:xfrm>
        </p:spPr>
      </p:pic>
      <p:pic>
        <p:nvPicPr>
          <p:cNvPr id="6" name="Рисунок 5" descr="собачье сердц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694" y="1571612"/>
            <a:ext cx="3103997" cy="52863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0"/>
            <a:ext cx="842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произведениям </a:t>
            </a:r>
            <a:b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Булгакова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792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Н. В. Гоголь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Users\User\Desktop\классика на киноленте\gogol_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57298"/>
            <a:ext cx="2357454" cy="346684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4929198"/>
          <a:ext cx="2714644" cy="914400"/>
        </p:xfrm>
        <a:graphic>
          <a:graphicData uri="http://schemas.openxmlformats.org/drawingml/2006/table">
            <a:tbl>
              <a:tblPr/>
              <a:tblGrid>
                <a:gridCol w="271464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Портрет работы </a:t>
                      </a:r>
                      <a:endParaRPr lang="ru-RU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Ф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. 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latin typeface="Arial"/>
                        </a:rPr>
                        <a:t>Моллера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. Рим, </a:t>
                      </a:r>
                      <a:endParaRPr lang="ru-RU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1841 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76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вий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29158" y="357166"/>
            <a:ext cx="4168010" cy="6357982"/>
          </a:xfrm>
        </p:spPr>
      </p:pic>
      <p:pic>
        <p:nvPicPr>
          <p:cNvPr id="5122" name="Picture 2" descr="C:\Users\User\Desktop\классика на киноленте\77754_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1992025"/>
            <a:ext cx="2093743" cy="326100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Н. В. Гоголь «Мертвые души»</a:t>
            </a:r>
            <a:endParaRPr lang="ru-RU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оголь мертвые души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9190" y="1142984"/>
            <a:ext cx="3158313" cy="5214974"/>
          </a:xfrm>
        </p:spPr>
      </p:pic>
      <p:pic>
        <p:nvPicPr>
          <p:cNvPr id="29698" name="Picture 2" descr="C:\Users\User\Desktop\классика на киноленте\290915 obraz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1214422"/>
            <a:ext cx="3217612" cy="50720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535781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мотивам произведения </a:t>
            </a:r>
            <a:b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Н. В. Гоголя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ревизо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00108"/>
            <a:ext cx="3714776" cy="5602025"/>
          </a:xfrm>
          <a:prstGeom prst="rect">
            <a:avLst/>
          </a:prstGeom>
        </p:spPr>
      </p:pic>
      <p:pic>
        <p:nvPicPr>
          <p:cNvPr id="30723" name="Picture 3" descr="C:\Users\User\Desktop\классика на киноленте\1060201_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571612"/>
            <a:ext cx="3071834" cy="49292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/>
              <a:t>Н. В. Гоголь «Игроки»</a:t>
            </a:r>
            <a:endParaRPr lang="ru-RU" dirty="0"/>
          </a:p>
        </p:txBody>
      </p:sp>
      <p:pic>
        <p:nvPicPr>
          <p:cNvPr id="4" name="Содержимое 3" descr="игроки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4942" y="1285860"/>
            <a:ext cx="3073821" cy="5043510"/>
          </a:xfrm>
          <a:scene3d>
            <a:camera prst="perspectiveLeft"/>
            <a:lightRig rig="threePt" dir="t"/>
          </a:scene3d>
          <a:sp3d contourW="25400">
            <a:contourClr>
              <a:srgbClr val="663300"/>
            </a:contourClr>
          </a:sp3d>
        </p:spPr>
      </p:pic>
      <p:pic>
        <p:nvPicPr>
          <p:cNvPr id="31746" name="Picture 2" descr="C:\Users\User\Desktop\классика на киноленте\gogol_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285860"/>
            <a:ext cx="2714644" cy="4806255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57290" y="6217920"/>
          <a:ext cx="3690942" cy="640080"/>
        </p:xfrm>
        <a:graphic>
          <a:graphicData uri="http://schemas.openxmlformats.org/drawingml/2006/table">
            <a:tbl>
              <a:tblPr/>
              <a:tblGrid>
                <a:gridCol w="369094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Портрет 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работы Горюнова. </a:t>
                      </a:r>
                      <a:endParaRPr lang="ru-RU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1835 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ru-RU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4043362" cy="857256"/>
          </a:xfrm>
        </p:spPr>
        <p:txBody>
          <a:bodyPr/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А. С. Пушкин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20" name="Рисунок 19" descr="ме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4" y="285728"/>
            <a:ext cx="4071966" cy="6101458"/>
          </a:xfrm>
          <a:prstGeom prst="rect">
            <a:avLst/>
          </a:prstGeom>
        </p:spPr>
      </p:pic>
      <p:pic>
        <p:nvPicPr>
          <p:cNvPr id="8" name="Picture 2" descr="C:\Users\User\Desktop\классика на киноленте\250px-Portrait_of_Alexander_Pushkin_(Orest_Kiprensky,_1827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214422"/>
            <a:ext cx="2214546" cy="26432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CC990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1285852" y="3857628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Александр Пушкин,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портрет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 А. Кипренского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User\Desktop\классика на киноленте\468578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4786322"/>
            <a:ext cx="1143008" cy="16752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28" y="214290"/>
            <a:ext cx="61610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rgbClr val="39D3C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мотивам рассказов и. </a:t>
            </a:r>
            <a:r>
              <a:rPr lang="ru-RU" sz="2400" b="1" cap="all" spc="0" dirty="0" err="1" smtClean="0">
                <a:ln/>
                <a:solidFill>
                  <a:srgbClr val="39D3C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бунина</a:t>
            </a:r>
            <a:endParaRPr lang="ru-RU" sz="2400" b="1" cap="all" spc="0" dirty="0" smtClean="0">
              <a:ln/>
              <a:solidFill>
                <a:srgbClr val="39D3C4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cap="all" spc="0" dirty="0" smtClean="0">
                <a:ln/>
                <a:solidFill>
                  <a:srgbClr val="39D3C4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из цикла «Темные аллеи» </a:t>
            </a:r>
            <a:endParaRPr lang="ru-RU" sz="5400" b="1" cap="all" spc="0" dirty="0">
              <a:ln/>
              <a:solidFill>
                <a:srgbClr val="39D3C4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7" name="Picture 3" descr="C:\Users\User\Desktop\классика на киноленте\bi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285860"/>
            <a:ext cx="2976583" cy="4464876"/>
          </a:xfrm>
          <a:prstGeom prst="rect">
            <a:avLst/>
          </a:prstGeom>
          <a:noFill/>
        </p:spPr>
      </p:pic>
      <p:pic>
        <p:nvPicPr>
          <p:cNvPr id="4" name="Содержимое 3" descr="бунин мещерские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29124" y="2071678"/>
            <a:ext cx="3035867" cy="4525963"/>
          </a:xfrm>
          <a:scene3d>
            <a:camera prst="orthographicFront"/>
            <a:lightRig rig="threePt" dir="t"/>
          </a:scene3d>
          <a:sp3d contourW="12700">
            <a:contourClr>
              <a:srgbClr val="00CC66"/>
            </a:contourClr>
          </a:sp3d>
        </p:spPr>
      </p:pic>
    </p:spTree>
  </p:cSld>
  <p:clrMapOvr>
    <a:masterClrMapping/>
  </p:clrMapOvr>
  <p:transition advClick="0" advTm="6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0"/>
            <a:ext cx="4714908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Гончаров И. 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3" descr="C:\Users\User\Desktop\гончаров обломов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214422"/>
            <a:ext cx="2410481" cy="4525963"/>
          </a:xfrm>
          <a:prstGeom prst="rect">
            <a:avLst/>
          </a:prstGeom>
          <a:noFill/>
        </p:spPr>
      </p:pic>
      <p:pic>
        <p:nvPicPr>
          <p:cNvPr id="33796" name="Picture 4" descr="C:\Users\User\Desktop\oblomov_19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214422"/>
            <a:ext cx="2428892" cy="449454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остоевский идиот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786" y="1142984"/>
            <a:ext cx="3448717" cy="5143536"/>
          </a:xfrm>
        </p:spPr>
      </p:pic>
      <p:pic>
        <p:nvPicPr>
          <p:cNvPr id="5" name="Рисунок 4" descr="достоевский преступление и наказание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1214422"/>
            <a:ext cx="3410777" cy="50854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 contourW="19050">
            <a:extrusionClr>
              <a:schemeClr val="tx2">
                <a:lumMod val="75000"/>
              </a:schemeClr>
            </a:extrusionClr>
            <a:contourClr>
              <a:schemeClr val="tx2">
                <a:lumMod val="75000"/>
              </a:schemeClr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785918" y="214290"/>
            <a:ext cx="5784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Ф. М. Достоевский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4819" name="Picture 3" descr="C:\Users\User\Desktop\классика на киноленте\i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786322"/>
            <a:ext cx="1171575" cy="1847850"/>
          </a:xfrm>
          <a:prstGeom prst="rect">
            <a:avLst/>
          </a:prstGeom>
          <a:noFill/>
        </p:spPr>
      </p:pic>
      <p:pic>
        <p:nvPicPr>
          <p:cNvPr id="34820" name="Picture 4" descr="C:\Users\User\Desktop\классика на киноленте\unnam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214422"/>
            <a:ext cx="1143008" cy="17651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льф и петров 12 стульев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571612"/>
            <a:ext cx="3143272" cy="4777103"/>
          </a:xfrm>
        </p:spPr>
      </p:pic>
      <p:pic>
        <p:nvPicPr>
          <p:cNvPr id="5" name="Рисунок 4" descr="ильф и петров золотой телено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1571612"/>
            <a:ext cx="3286148" cy="4892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00100" y="428604"/>
            <a:ext cx="730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И. А. Ильф, Е. П. Петров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5844" name="AutoShape 4" descr="https://data.fantlab.ru/images/editions/big/949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7" name="Picture 7" descr="C:\Users\User\Desktop\классика на киноленте\949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2040238"/>
            <a:ext cx="1906864" cy="27460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лермонтов печорин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57884" y="142852"/>
            <a:ext cx="3047848" cy="4597401"/>
          </a:xfrm>
          <a:scene3d>
            <a:camera prst="orthographicFront"/>
            <a:lightRig rig="threePt" dir="t"/>
          </a:scene3d>
          <a:sp3d contourW="19050">
            <a:contourClr>
              <a:schemeClr val="bg2">
                <a:lumMod val="25000"/>
              </a:schemeClr>
            </a:contourClr>
          </a:sp3d>
        </p:spPr>
      </p:pic>
      <p:pic>
        <p:nvPicPr>
          <p:cNvPr id="36868" name="Picture 4" descr="http://s3.docme.ru/store/data/000464351_1-2a39493f82f352e040dfd6cd17b1634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42852"/>
            <a:ext cx="4572397" cy="3143569"/>
          </a:xfrm>
          <a:prstGeom prst="rect">
            <a:avLst/>
          </a:prstGeom>
          <a:noFill/>
        </p:spPr>
      </p:pic>
      <p:pic>
        <p:nvPicPr>
          <p:cNvPr id="36866" name="Picture 2" descr="https://im2-tub-ru.yandex.net/i?id=3f2ca696df5d741ec95e81b3246a822f&amp;n=33&amp;h=215&amp;w=1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786058"/>
            <a:ext cx="2500330" cy="4071942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</p:spTree>
  </p:cSld>
  <p:clrMapOvr>
    <a:masterClrMapping/>
  </p:clrMapOvr>
  <p:transition advClick="0" advTm="6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072494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По мотивам одноименного научно-фантастического романа В. А. Обручева</a:t>
            </a:r>
            <a:endParaRPr lang="ru-RU" sz="3600" dirty="0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обручев земля санникова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85852" y="1500174"/>
            <a:ext cx="6640782" cy="4525963"/>
          </a:xfrm>
        </p:spPr>
      </p:pic>
    </p:spTree>
  </p:cSld>
  <p:clrMapOvr>
    <a:masterClrMapping/>
  </p:clrMapOvr>
  <p:transition advClick="0" advTm="6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стровский а. женитьба бальзаминова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14942" y="1428736"/>
            <a:ext cx="3069556" cy="4525963"/>
          </a:xfrm>
        </p:spPr>
      </p:pic>
      <p:sp>
        <p:nvSpPr>
          <p:cNvPr id="5" name="Прямоугольник 4"/>
          <p:cNvSpPr/>
          <p:nvPr/>
        </p:nvSpPr>
        <p:spPr>
          <a:xfrm>
            <a:off x="1428728" y="357166"/>
            <a:ext cx="54024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мотивам произведений</a:t>
            </a:r>
          </a:p>
          <a:p>
            <a:pPr algn="ctr"/>
            <a:r>
              <a:rPr lang="ru-RU" sz="3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А. н. Островского</a:t>
            </a:r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7891" name="Picture 3" descr="C:\Users\User\Desktop\классика на киноленте\0002-002-Ostrovskij-Aleksandr-Nikolaevi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00174"/>
            <a:ext cx="4243388" cy="31146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олстой л. н. война и мир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124" y="428604"/>
            <a:ext cx="3500462" cy="3000396"/>
          </a:xfrm>
        </p:spPr>
      </p:pic>
      <p:pic>
        <p:nvPicPr>
          <p:cNvPr id="5" name="Рисунок 4" descr="толстой л. н. живой тру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857628"/>
            <a:ext cx="3786214" cy="260754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00562" y="3714752"/>
            <a:ext cx="34290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Экранизация произведений 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Л. Н. Толстого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15338" y="0"/>
            <a:ext cx="641266" cy="5114925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ВОЙНА И МИР</a:t>
            </a:r>
            <a:endParaRPr lang="ru-RU" sz="2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3286124"/>
            <a:ext cx="204081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ЖИВОЙ ТРУП</a:t>
            </a:r>
            <a:endParaRPr lang="ru-RU" sz="2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ургенев дворянское гнездо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9256" y="1500174"/>
            <a:ext cx="3115939" cy="4668839"/>
          </a:xfrm>
          <a:scene3d>
            <a:camera prst="orthographicFront"/>
            <a:lightRig rig="threePt" dir="t"/>
          </a:scene3d>
          <a:sp3d contourW="19050">
            <a:contourClr>
              <a:srgbClr val="7030A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428728" y="0"/>
            <a:ext cx="73282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И. С. ТУРГЕНЕВ ДВОРЯНСКОЕ ГНЕЗДО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9938" name="Picture 2" descr="https://globalbookclub.s3.amazonaws.com/resources/23505/dvorjanskoe_gnezdo/cov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500174"/>
            <a:ext cx="3081575" cy="46434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rgbClr val="7030A0"/>
            </a:contourClr>
          </a:sp3d>
        </p:spPr>
      </p:pic>
    </p:spTree>
  </p:cSld>
  <p:clrMapOvr>
    <a:masterClrMapping/>
  </p:clrMapOvr>
  <p:transition advClick="0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643182"/>
            <a:ext cx="4043362" cy="1143000"/>
          </a:xfrm>
        </p:spPr>
        <p:txBody>
          <a:bodyPr/>
          <a:lstStyle/>
          <a:p>
            <a:r>
              <a:rPr lang="ru-RU" b="1" dirty="0" smtClean="0">
                <a:latin typeface="Batang" pitchFamily="18" charset="-127"/>
                <a:ea typeface="Batang" pitchFamily="18" charset="-127"/>
              </a:rPr>
              <a:t>А. С. Пушкин</a:t>
            </a:r>
            <a:endParaRPr lang="ru-RU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Рисунок 5" descr="пиковая дам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66"/>
            <a:ext cx="4071966" cy="6120973"/>
          </a:xfrm>
          <a:prstGeom prst="rect">
            <a:avLst/>
          </a:prstGeom>
        </p:spPr>
      </p:pic>
      <p:pic>
        <p:nvPicPr>
          <p:cNvPr id="7" name="Picture 3" descr="C:\Users\User\Desktop\классика на киноленте\pushkin_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86190"/>
            <a:ext cx="2151062" cy="28067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3108" y="4500570"/>
            <a:ext cx="2214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А.П. Елагина. "</a:t>
            </a:r>
            <a:r>
              <a:rPr lang="ru-RU" dirty="0" smtClean="0"/>
              <a:t>Портрет Пушкина" </a:t>
            </a:r>
          </a:p>
          <a:p>
            <a:pPr algn="ctr"/>
            <a:r>
              <a:rPr lang="ru-RU" dirty="0" smtClean="0"/>
              <a:t>1827 </a:t>
            </a:r>
            <a:r>
              <a:rPr lang="ru-RU" dirty="0"/>
              <a:t>г. </a:t>
            </a:r>
            <a:endParaRPr lang="ru-RU" dirty="0" smtClean="0"/>
          </a:p>
          <a:p>
            <a:pPr algn="ctr"/>
            <a:r>
              <a:rPr lang="ru-RU" dirty="0" smtClean="0"/>
              <a:t>Ткань</a:t>
            </a:r>
            <a:r>
              <a:rPr lang="ru-RU" dirty="0"/>
              <a:t>, наклеенная на картон, </a:t>
            </a:r>
            <a:r>
              <a:rPr lang="ru-RU" dirty="0" smtClean="0"/>
              <a:t>масло</a:t>
            </a:r>
            <a:endParaRPr lang="ru-RU" dirty="0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404336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Станционный смотритель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Рисунок 5" descr="станционный смотрител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14290"/>
            <a:ext cx="4311396" cy="6409944"/>
          </a:xfrm>
          <a:prstGeom prst="rect">
            <a:avLst/>
          </a:prstGeom>
        </p:spPr>
      </p:pic>
      <p:pic>
        <p:nvPicPr>
          <p:cNvPr id="7" name="Рисунок 6" descr="6653a244a337626bc1722e7876799f3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857364"/>
            <a:ext cx="2786082" cy="4357718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повести белкина. выстрел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9124" y="571480"/>
            <a:ext cx="3501239" cy="5000661"/>
          </a:xfrm>
          <a:scene3d>
            <a:camera prst="orthographicFront"/>
            <a:lightRig rig="threePt" dir="t"/>
          </a:scene3d>
          <a:sp3d contourW="19050"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500166" y="571480"/>
            <a:ext cx="250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А. С. Пушкин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классика на киноленте\povesti_belkin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142984"/>
            <a:ext cx="2651226" cy="43642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евгений онегин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1000108"/>
            <a:ext cx="3500462" cy="5572164"/>
          </a:xfrm>
        </p:spPr>
      </p:pic>
      <p:pic>
        <p:nvPicPr>
          <p:cNvPr id="3074" name="Picture 2" descr="C:\Users\User\Desktop\классика на киноленте\pushkin_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000108"/>
            <a:ext cx="3263900" cy="45497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143504" y="4857760"/>
            <a:ext cx="3286148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Пушкин и Онегин. </a:t>
            </a:r>
            <a:endParaRPr lang="ru-RU" dirty="0" smtClean="0"/>
          </a:p>
          <a:p>
            <a:pPr algn="ctr"/>
            <a:r>
              <a:rPr lang="ru-RU" dirty="0" smtClean="0"/>
              <a:t>Начало </a:t>
            </a:r>
            <a:r>
              <a:rPr lang="ru-RU" dirty="0"/>
              <a:t>ноября 1824 г. </a:t>
            </a:r>
            <a:r>
              <a:rPr lang="ru-RU" dirty="0" err="1"/>
              <a:t>Автоиллюстрация</a:t>
            </a:r>
            <a:r>
              <a:rPr lang="ru-RU" dirty="0"/>
              <a:t> к первой главе "Евгения Онегина". Письмо к брату Льву </a:t>
            </a:r>
            <a:r>
              <a:rPr lang="ru-RU" dirty="0" smtClean="0"/>
              <a:t>Сергеевичу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3042" y="285728"/>
            <a:ext cx="550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Опера Евгений Онегин</a:t>
            </a:r>
            <a:endParaRPr lang="ru-RU" sz="3600" b="1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Маленькие трагедии </a:t>
            </a:r>
            <a:b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С. Пушкина</a:t>
            </a:r>
            <a:endParaRPr lang="ru-RU" b="1" i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маленькие трагедии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042" y="1714488"/>
            <a:ext cx="5715040" cy="4525963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382904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А. П. Чехов</a:t>
            </a:r>
            <a:endParaRPr lang="ru-RU" b="1" dirty="0"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вишневый са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290"/>
            <a:ext cx="4142816" cy="6416109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7030A0"/>
            </a:contourClr>
          </a:sp3d>
        </p:spPr>
      </p:pic>
      <p:pic>
        <p:nvPicPr>
          <p:cNvPr id="4099" name="Picture 3" descr="C:\Users\User\Desktop\классика на киноленте\clip_image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1285860"/>
            <a:ext cx="2962275" cy="36671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7030A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357290" y="5072074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Антон Павлович Чехов, портрет кисти Натальи </a:t>
            </a:r>
            <a:r>
              <a:rPr lang="ru-RU" b="1" dirty="0" err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Муравской</a:t>
            </a:r>
            <a:r>
              <a:rPr lang="ru-RU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(2010</a:t>
            </a:r>
            <a:r>
              <a:rPr lang="ru-RU" dirty="0">
                <a:solidFill>
                  <a:srgbClr val="FF9900"/>
                </a:solidFill>
              </a:rPr>
              <a:t>)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ама с собачко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14290"/>
            <a:ext cx="3786214" cy="5720298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>
            <a:contourClr>
              <a:srgbClr val="666633"/>
            </a:contourClr>
          </a:sp3d>
        </p:spPr>
      </p:pic>
      <p:pic>
        <p:nvPicPr>
          <p:cNvPr id="5122" name="Picture 2" descr="C:\Users\User\Desktop\классика на киноленте\chehov_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04"/>
            <a:ext cx="3143272" cy="509825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9050">
            <a:contourClr>
              <a:srgbClr val="6666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5500702"/>
            <a:ext cx="421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А.П. Чехов. Фотография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Линдена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(Ялта, август 1901.)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596" y="0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Batang" pitchFamily="18" charset="-127"/>
                <a:ea typeface="Batang" pitchFamily="18" charset="-127"/>
              </a:rPr>
              <a:t>А. П. Чехов</a:t>
            </a:r>
            <a:endParaRPr lang="ru-RU" sz="2000" b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246</Words>
  <Application>Microsoft Office PowerPoint</Application>
  <PresentationFormat>Экран (4:3)</PresentationFormat>
  <Paragraphs>47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А. С. Пушкин</vt:lpstr>
      <vt:lpstr>А. С. Пушкин</vt:lpstr>
      <vt:lpstr>Станционный смотритель</vt:lpstr>
      <vt:lpstr>Слайд 5</vt:lpstr>
      <vt:lpstr>Слайд 6</vt:lpstr>
      <vt:lpstr>Маленькие трагедии  А. С. Пушкина</vt:lpstr>
      <vt:lpstr>А. П. Чехов</vt:lpstr>
      <vt:lpstr>Слайд 9</vt:lpstr>
      <vt:lpstr>Слайд 10</vt:lpstr>
      <vt:lpstr>По мотивам повести  А. П. Чехова «Драма на охоте»</vt:lpstr>
      <vt:lpstr>По повести А.П. Чехова  «Дуэль»</vt:lpstr>
      <vt:lpstr>По мотивам произведений  А. П. Чехова</vt:lpstr>
      <vt:lpstr>Слайд 14</vt:lpstr>
      <vt:lpstr>Слайд 15</vt:lpstr>
      <vt:lpstr>Н. В. Гоголь</vt:lpstr>
      <vt:lpstr>Н. В. Гоголь «Мертвые души»</vt:lpstr>
      <vt:lpstr>По мотивам произведения  Н. В. Гоголя</vt:lpstr>
      <vt:lpstr>Н. В. Гоголь «Игроки»</vt:lpstr>
      <vt:lpstr>Слайд 20</vt:lpstr>
      <vt:lpstr>Гончаров И. А.</vt:lpstr>
      <vt:lpstr>Слайд 22</vt:lpstr>
      <vt:lpstr>Слайд 23</vt:lpstr>
      <vt:lpstr>Слайд 24</vt:lpstr>
      <vt:lpstr>По мотивам одноименного научно-фантастического романа В. А. Обручева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82</cp:revision>
  <dcterms:created xsi:type="dcterms:W3CDTF">2016-02-29T08:10:32Z</dcterms:created>
  <dcterms:modified xsi:type="dcterms:W3CDTF">2016-03-01T09:37:42Z</dcterms:modified>
</cp:coreProperties>
</file>